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392"/>
    <p:restoredTop sz="94643"/>
  </p:normalViewPr>
  <p:slideViewPr>
    <p:cSldViewPr snapToGrid="0">
      <p:cViewPr varScale="1">
        <p:scale>
          <a:sx n="188" d="100"/>
          <a:sy n="188" d="100"/>
        </p:scale>
        <p:origin x="1000" y="1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7CD6C-2E11-874D-AEB3-5F14E526FDBE}" type="datetimeFigureOut">
              <a:rPr lang="en-US" smtClean="0"/>
              <a:t>2/1/26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CF13FC-2ACB-904C-AC56-0EF5D0D17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2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CF13FC-2ACB-904C-AC56-0EF5D0D17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8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6BB62-1A77-2FEB-82DB-3120AF7A1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1B1FC-430D-C06E-0A42-44AAFC63E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AF2BD-4EBD-1278-A27E-A6E266749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9EC789-4298-563C-24BE-F8A134C81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048D2-658B-32C0-FE01-F15A1B5F5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56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50614-3E7F-3440-B113-5B0190BB5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6DA04-8E19-9B49-E260-A718D65B1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5034D-E4A0-CA15-DD97-8E17F5029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64992A-68A0-359C-19B1-6BA8AB2DB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8655B-2F47-EF75-76D2-6AA77E12C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200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1E6A3B-7E2E-D400-D13E-19D52A5E5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005489-5492-A27F-AB02-E2E54C681B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BD001-EA22-FCDB-E791-D2421B511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2A827-B5BF-C24D-83D4-624B80E73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E4815-D5F6-8A2D-7A95-4123B495C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129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536CF-18C7-D2F5-B3D3-91BAC9CA8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1F86C-21FE-043A-2C47-DF189F8E5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20A44-6D8B-214D-7EA5-8ACD38292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326E7-197A-2BAF-519A-7835274B3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8BB34-E499-59C8-6885-1FB1E2B3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3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3DDF2-6938-B6EE-1D21-17E26278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78891-15D6-24BD-9D91-BF430AD55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322DB-EF94-A77C-FAC9-25CEB578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CCA6C-B15D-25AB-A575-7AB8FC66F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C923E-426D-D312-0292-DD03A29ED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1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CF66-CC33-212B-E90B-95CC0476A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F80F3-FF4C-6E4A-8EA9-093B353AF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8F8E4E-5087-9A1B-D4BE-DD900D6A7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1C96D6-409A-17CA-2591-D9A2FB35F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368555-9012-1BD8-771F-F8DC9A200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9AD74-2886-367A-F6D2-47D64A0E6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23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E3E9F-146B-D48C-1DD5-C5D954CEF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8F496-6678-4DC8-E241-ABBFCD38C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FB08FD-99A7-D9C2-37A9-6FE61FE79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8324BB-8D93-0EB6-D4C2-FD50DC620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75BC07-1352-5E32-1FAD-34CD78E64D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BF1262-903D-C6B1-6FEC-C53E2680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2479A9-04DE-D839-63C4-B93650D4F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5AD48E-5241-E8FB-10DE-1F63D7057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86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7E12C-20B8-6807-E29F-2D9B1CC7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CC9B2-697E-CE0B-700F-4880E4D1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3A75A-875C-3206-3EC5-96ED54FF0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05CD-84E4-F6FE-53ED-34C116503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20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32304-C3D8-27DC-142C-E24EEA912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BF0BAA-579C-5483-1760-E475A6CE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5B945-FA8C-3366-65E8-ED9201DA1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45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8C42D-87AC-3797-B07D-645BF26DF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AB9AF-3681-F770-2B14-270CB7508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4CF5D4-DF12-73E1-4413-38490522E1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DC66B-0462-40FC-301F-EBA902B6B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EB13-9D9E-D403-B6CD-437D86B5E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16EBD8-30F8-BA18-DB9A-FAFD1869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05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7E0BF-457F-AC86-BD24-0028F3D83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F35AE6-840E-B76D-04A5-61FF72C88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93E6A-0EF1-288F-8D33-FA62B033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E9358-2B17-4722-FEF6-D263666A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34751-947A-9ECB-B7A7-72C4E7A24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DEB734-7E48-D374-89E9-FD496FA1B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62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6C3FD3-EFBF-E2A7-3489-4976ED212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9A10D-71AA-55D3-A575-962A36395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6D83D-74A7-0135-9FF5-B6FFFE0E7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E8EA03-4E5C-5E4C-AC8F-021B088E1FB0}" type="datetimeFigureOut">
              <a:rPr lang="en-US" smtClean="0"/>
              <a:t>2/1/26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D714A-9C9F-B3E6-00E0-8F05BFE98E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46C57-93C3-1464-612F-EA01C76D0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6598FA-A864-1443-98B8-71CAA4A97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JP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standing in front of a sign&#10;&#10;AI-generated content may be incorrect.">
            <a:extLst>
              <a:ext uri="{FF2B5EF4-FFF2-40B4-BE49-F238E27FC236}">
                <a16:creationId xmlns:a16="http://schemas.microsoft.com/office/drawing/2014/main" id="{6C7990D3-6909-3038-5223-811BF1B18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206" y="1903035"/>
            <a:ext cx="4497706" cy="33732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 descr="A graph of a graph showing a number of different types of waves&#10;&#10;AI-generated content may be incorrect.">
            <a:extLst>
              <a:ext uri="{FF2B5EF4-FFF2-40B4-BE49-F238E27FC236}">
                <a16:creationId xmlns:a16="http://schemas.microsoft.com/office/drawing/2014/main" id="{7BAC19AB-8CB3-AEFF-C02C-C6E969F215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365" y="3429000"/>
            <a:ext cx="4639934" cy="34799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B29D87-BF75-B64E-84C3-0BEBCCAF9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036"/>
            <a:ext cx="4132841" cy="34209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F74646-5FE9-B7C6-3705-B4AAD2D695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1012" y="1652984"/>
            <a:ext cx="4158605" cy="519825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44A3626-7743-13FD-FFE0-92F91382C6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6865" y="0"/>
            <a:ext cx="2890837" cy="28908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1E03B0-0227-EDC7-94DA-0BB258CDA9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8475" y="6760"/>
            <a:ext cx="5116476" cy="253441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EB618D0-1ADC-DDA0-EE53-F2DAA1FFE2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80613" y="4596349"/>
            <a:ext cx="3775355" cy="22616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05449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Roulston, Benjamin</dc:creator>
  <cp:lastModifiedBy>Roulston, Benjamin</cp:lastModifiedBy>
  <cp:revision>2</cp:revision>
  <dcterms:created xsi:type="dcterms:W3CDTF">2026-02-01T16:56:13Z</dcterms:created>
  <dcterms:modified xsi:type="dcterms:W3CDTF">2026-02-01T17:35:06Z</dcterms:modified>
</cp:coreProperties>
</file>

<file path=docProps/thumbnail.jpeg>
</file>